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60093"/>
    <a:srgbClr val="422C16"/>
    <a:srgbClr val="0C788E"/>
    <a:srgbClr val="006666"/>
    <a:srgbClr val="0099CC"/>
    <a:srgbClr val="3366CC"/>
    <a:srgbClr val="660033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48" d="100"/>
          <a:sy n="48" d="100"/>
        </p:scale>
        <p:origin x="-102" y="-1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98B0C1-D8BC-456F-A724-117496E0C90A}" type="datetimeFigureOut">
              <a:rPr lang="ru-RU"/>
              <a:pPr/>
              <a:t>11.05.2022</a:t>
            </a:fld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67A84F-BFD4-402E-8D6D-BA4817ACF5F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94B5A-9FCD-48E5-AE6D-8AD798584A94}" type="datetime1">
              <a:rPr lang="ru-RU"/>
              <a:pPr/>
              <a:t>11.05.2022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Козуб Ольга Юрьевна (инструктор)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7EA4D-2616-4BFC-8D8D-57F4F73215C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C03C0-536D-40A1-BC07-E136B6C2F366}" type="datetime1">
              <a:rPr lang="ru-RU"/>
              <a:pPr/>
              <a:t>11.05.2022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Козуб Ольга Юрьевна (инструктор)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FAAD2-6DAB-4F3F-81B2-A39282BD16C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7F191-6222-4B40-AD7A-544BF1CA469A}" type="datetime1">
              <a:rPr lang="ru-RU"/>
              <a:pPr/>
              <a:t>11.05.2022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Козуб Ольга Юрьевна (инструктор)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FBA7F-54C0-44E4-A847-6CA36CD02AB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86BA5-EFB8-4895-9DD7-E881C618E309}" type="datetime1">
              <a:rPr lang="ru-RU"/>
              <a:pPr/>
              <a:t>11.05.2022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Козуб Ольга Юрьевна (инструктор)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DBB0D-756E-4182-AD37-23FFC2438BE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51A38-0356-42E9-A344-0B77FC4CFA6B}" type="datetime1">
              <a:rPr lang="ru-RU"/>
              <a:pPr/>
              <a:t>11.05.2022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Козуб Ольга Юрьевна (инструктор)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339C0-93B2-4F50-BDEF-683B9A5B9DE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FD1AF-B5E5-4407-BF6F-2C1B821DCCD0}" type="datetime1">
              <a:rPr lang="ru-RU"/>
              <a:pPr/>
              <a:t>11.05.2022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Козуб Ольга Юрьевна (инструктор)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925FF-B640-48B9-AF66-115B9FF818A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787CB-4418-46F2-A4E1-BAD697E1E272}" type="datetime1">
              <a:rPr lang="ru-RU"/>
              <a:pPr/>
              <a:t>11.05.2022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Козуб Ольга Юрьевна (инструктор)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E4324-2BC5-4686-9DA9-ACAA60093A0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13055-7263-4921-9EA7-899AC777C504}" type="datetime1">
              <a:rPr lang="ru-RU"/>
              <a:pPr/>
              <a:t>11.05.2022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Козуб Ольга Юрьевна (инструктор)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48F96-9F76-4108-8197-ED569DD6831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D034DA-AC56-448C-A9D1-083B4D856880}" type="datetime1">
              <a:rPr lang="ru-RU"/>
              <a:pPr/>
              <a:t>11.05.2022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Козуб Ольга Юрьевна (инструктор)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A42EB-9331-4E75-A2C3-79975033E8F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5EB18-533E-4D4E-838B-82DA4A48FB59}" type="datetime1">
              <a:rPr lang="ru-RU"/>
              <a:pPr/>
              <a:t>11.05.2022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Козуб Ольга Юрьевна (инструктор)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471E1-B7F4-4B2B-A176-0568D6FC495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71F90-5940-43D2-B14F-EA59A7D154DA}" type="datetime1">
              <a:rPr lang="ru-RU"/>
              <a:pPr/>
              <a:t>11.05.2022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Козуб Ольга Юрьевна (инструктор)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DF563-119B-47E8-B768-5713FB82B1D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12AA00D-9C16-4538-B5A2-6A25917AA715}" type="datetime1">
              <a:rPr lang="ru-RU"/>
              <a:pPr/>
              <a:t>11.05.2022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ru-RU"/>
              <a:t>Козуб Ольга Юрьевна (инструктор)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5BDCA65-49C0-4D05-ADBB-3BF63BEF631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827088" y="1557338"/>
            <a:ext cx="771525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8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AA0DA9-37E5-DCAB-FAA7-EBFC9693DECD}"/>
              </a:ext>
            </a:extLst>
          </p:cNvPr>
          <p:cNvSpPr txBox="1"/>
          <p:nvPr/>
        </p:nvSpPr>
        <p:spPr>
          <a:xfrm>
            <a:off x="1403648" y="1188006"/>
            <a:ext cx="57312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со спортом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лучшие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друзья</a:t>
            </a:r>
            <a:r>
              <a:rPr lang="ru-RU" sz="4000" dirty="0"/>
              <a:t>.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B7F40C95-C7D1-00EC-F1AF-15E6588A2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0948" y="5105400"/>
            <a:ext cx="6400800" cy="1347936"/>
          </a:xfrm>
        </p:spPr>
        <p:txBody>
          <a:bodyPr/>
          <a:lstStyle/>
          <a:p>
            <a:r>
              <a:rPr lang="ru-RU" dirty="0"/>
              <a:t>Воспитатель: Ефремкина А.Н.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28389AF-5138-4B54-9012-712ACDEA3147}" type="slidenum">
              <a:rPr lang="es-ES"/>
              <a:pPr>
                <a:defRPr/>
              </a:pPr>
              <a:t>2</a:t>
            </a:fld>
            <a:endParaRPr lang="es-ES"/>
          </a:p>
        </p:txBody>
      </p:sp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1052736"/>
            <a:ext cx="5760640" cy="3240360"/>
          </a:xfrm>
        </p:spPr>
        <p:txBody>
          <a:bodyPr/>
          <a:lstStyle/>
          <a:p>
            <a:r>
              <a:rPr lang="ru-RU" sz="2400" dirty="0"/>
              <a:t>Всем ребятам мой привет</a:t>
            </a:r>
            <a:br>
              <a:rPr lang="ru-RU" sz="2400" dirty="0"/>
            </a:br>
            <a:r>
              <a:rPr lang="ru-RU" sz="2400" dirty="0"/>
              <a:t>И такое слово:</a:t>
            </a:r>
            <a:br>
              <a:rPr lang="ru-RU" sz="2400" dirty="0"/>
            </a:br>
            <a:r>
              <a:rPr lang="ru-RU" sz="2400" dirty="0"/>
              <a:t>Спорт любите с малых лет —</a:t>
            </a:r>
            <a:br>
              <a:rPr lang="ru-RU" sz="2400" dirty="0"/>
            </a:br>
            <a:r>
              <a:rPr lang="ru-RU" sz="2400" dirty="0"/>
              <a:t>Будете здоровы!</a:t>
            </a:r>
            <a:br>
              <a:rPr lang="ru-RU" sz="2400" dirty="0"/>
            </a:br>
            <a:r>
              <a:rPr lang="ru-RU" sz="2400" dirty="0"/>
              <a:t>Всем известно, всем понятно,</a:t>
            </a:r>
            <a:br>
              <a:rPr lang="ru-RU" sz="2400" dirty="0"/>
            </a:br>
            <a:r>
              <a:rPr lang="ru-RU" sz="2400" dirty="0"/>
              <a:t>Что здоровым быть приятно.</a:t>
            </a:r>
            <a:br>
              <a:rPr lang="ru-RU" sz="2400" dirty="0"/>
            </a:br>
            <a:r>
              <a:rPr lang="ru-RU" sz="2400" dirty="0"/>
              <a:t>Только надо знать,</a:t>
            </a:r>
            <a:br>
              <a:rPr lang="ru-RU" sz="2400" dirty="0"/>
            </a:br>
            <a:r>
              <a:rPr lang="ru-RU" sz="2400" dirty="0"/>
              <a:t>Как здоровым стать!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6E9320E-AA91-29C6-74E4-919F1E6096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2583" y="1048172"/>
            <a:ext cx="3826768" cy="3895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CCBE5D1-486B-43A8-AFE2-C5E09AD76385}" type="slidenum">
              <a:rPr lang="es-ES"/>
              <a:pPr>
                <a:defRPr/>
              </a:pPr>
              <a:t>3</a:t>
            </a:fld>
            <a:endParaRPr lang="es-ES"/>
          </a:p>
        </p:txBody>
      </p:sp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731837"/>
            <a:ext cx="4990814" cy="2802945"/>
          </a:xfrm>
        </p:spPr>
        <p:txBody>
          <a:bodyPr/>
          <a:lstStyle/>
          <a:p>
            <a:pPr eaLnBrk="1" hangingPunct="1"/>
            <a:r>
              <a:rPr lang="ru-RU" sz="2400" dirty="0"/>
              <a:t>На одной стоять ноге,</a:t>
            </a:r>
            <a:br>
              <a:rPr lang="ru-RU" sz="2400" dirty="0"/>
            </a:br>
            <a:r>
              <a:rPr lang="ru-RU" sz="2400" dirty="0"/>
              <a:t>Широко раскинув руки, —</a:t>
            </a:r>
            <a:br>
              <a:rPr lang="ru-RU" sz="2400" dirty="0"/>
            </a:br>
            <a:r>
              <a:rPr lang="ru-RU" sz="2400" dirty="0"/>
              <a:t>Все равно как нам в реке</a:t>
            </a:r>
            <a:br>
              <a:rPr lang="ru-RU" sz="2400" dirty="0"/>
            </a:br>
            <a:r>
              <a:rPr lang="ru-RU" sz="2400" dirty="0"/>
              <a:t>Плавать медленно на круге</a:t>
            </a:r>
            <a:r>
              <a:rPr lang="ru-RU" sz="3200" dirty="0"/>
              <a:t>.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400" dirty="0"/>
              <a:t>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30CDEE9-C4AA-2DF3-64DD-3EA859C6FA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5674" y="1822740"/>
            <a:ext cx="4435052" cy="3212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D8F2F07-ACFE-E340-3E02-3F686E4A97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7330" y="1132491"/>
            <a:ext cx="4535817" cy="3444539"/>
          </a:xfrm>
          <a:prstGeom prst="rect">
            <a:avLst/>
          </a:prstGeom>
        </p:spPr>
      </p:pic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87C3D51-E171-439A-91E0-58607F5A4C84}" type="slidenum">
              <a:rPr lang="es-ES"/>
              <a:pPr>
                <a:defRPr/>
              </a:pPr>
              <a:t>4</a:t>
            </a:fld>
            <a:endParaRPr lang="es-E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980728" y="1217589"/>
            <a:ext cx="8229600" cy="2880320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зарядкой занимайтесь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по утрам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конечно, закаляйтесь —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так поможет вам!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Свежим воздухом дышите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возможности всегда,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прогулки в лес ходите,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вам силы даст, друзья!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824" y="2996952"/>
            <a:ext cx="8229600" cy="308127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6D019F4-A85D-43EA-86F4-24BA9FD9A97E}" type="slidenum">
              <a:rPr lang="es-ES"/>
              <a:pPr>
                <a:defRPr/>
              </a:pPr>
              <a:t>5</a:t>
            </a:fld>
            <a:endParaRPr lang="es-E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14808" y="-58739"/>
            <a:ext cx="5940556" cy="2773300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Спорт, ребята, очень нужен!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со спортом крепко дружим!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 — помощник, спорт — здоровье,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 — игра, физкульт... ура!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E051D92-A9C6-63CD-4381-EA8C80F119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204864"/>
            <a:ext cx="3754760" cy="3430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8F99466-F9CE-49B8-BE9A-111CA31E71E4}" type="slidenum">
              <a:rPr lang="es-ES"/>
              <a:pPr>
                <a:defRPr/>
              </a:pPr>
              <a:t>6</a:t>
            </a:fld>
            <a:endParaRPr lang="es-E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5707" y="836712"/>
            <a:ext cx="8229600" cy="4464496"/>
          </a:xfrm>
        </p:spPr>
        <p:txBody>
          <a:bodyPr/>
          <a:lstStyle/>
          <a:p>
            <a:r>
              <a:rPr lang="ru-RU" sz="3200" b="1" dirty="0"/>
              <a:t/>
            </a:r>
            <a:br>
              <a:rPr lang="ru-RU" sz="3200" b="1" dirty="0"/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нет рецепта лучше —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со спортом неразлучен,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Проживешь сто лет —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 весь секрет!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Приучай себя к порядку —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Делай каждый день зарядку.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Смейся веселей,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Будешь здоровей.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0FD0CD5-0411-422B-9393-0E5CAE4EF0B1}" type="slidenum">
              <a:rPr lang="es-ES"/>
              <a:pPr>
                <a:defRPr/>
              </a:pPr>
              <a:t>7</a:t>
            </a:fld>
            <a:endParaRPr lang="es-E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84784"/>
            <a:ext cx="8229600" cy="1143000"/>
          </a:xfrm>
        </p:spPr>
        <p:txBody>
          <a:bodyPr/>
          <a:lstStyle/>
          <a:p>
            <a:r>
              <a:rPr lang="ru-RU" dirty="0"/>
              <a:t>Спасибо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/>
              <a:t>внимание.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5006</TotalTime>
  <Words>39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Diseño predeterminado</vt:lpstr>
      <vt:lpstr>Слайд 1</vt:lpstr>
      <vt:lpstr>Всем ребятам мой привет И такое слово: Спорт любите с малых лет — Будете здоровы! Всем известно, всем понятно, Что здоровым быть приятно. Только надо знать, Как здоровым стать!</vt:lpstr>
      <vt:lpstr>На одной стоять ноге, Широко раскинув руки, — Все равно как нам в реке Плавать медленно на круге.</vt:lpstr>
      <vt:lpstr>И зарядкой занимайтесь Ежедневно по утрам И, конечно, закаляйтесь — Это так поможет вам! Свежим воздухом дышите По возможности всегда, На прогулки в лес ходите, Он вам силы даст, друзья!</vt:lpstr>
      <vt:lpstr>Спорт, ребята, очень нужен! Мы со спортом крепко дружим! Спорт — помощник, спорт — здоровье, Спорт — игра, физкульт... ура!</vt:lpstr>
      <vt:lpstr> В мире нет рецепта лучше — Будь со спортом неразлучен, Проживешь сто лет — Вот и весь секрет! Приучай себя к порядку — Делай каждый день зарядку. Смейся веселей, Будешь здоровей.  </vt:lpstr>
      <vt:lpstr>Спасибо  за внимание.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731</cp:revision>
  <dcterms:created xsi:type="dcterms:W3CDTF">2010-05-23T14:28:12Z</dcterms:created>
  <dcterms:modified xsi:type="dcterms:W3CDTF">2022-05-11T03:50:27Z</dcterms:modified>
</cp:coreProperties>
</file>