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86353" autoAdjust="0"/>
  </p:normalViewPr>
  <p:slideViewPr>
    <p:cSldViewPr>
      <p:cViewPr varScale="1">
        <p:scale>
          <a:sx n="66" d="100"/>
          <a:sy n="66" d="100"/>
        </p:scale>
        <p:origin x="-10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5FCC-E7DD-41B6-AEC1-9EC3129212F8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ADBFB-3DE5-4AA8-B0B0-5FADA86CA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DBFB-3DE5-4AA8-B0B0-5FADA86CAF2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DBFB-3DE5-4AA8-B0B0-5FADA86CAF2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DBFB-3DE5-4AA8-B0B0-5FADA86CAF2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DBFB-3DE5-4AA8-B0B0-5FADA86CAF2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DBFB-3DE5-4AA8-B0B0-5FADA86CAF2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DBFB-3DE5-4AA8-B0B0-5FADA86CAF2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DBFB-3DE5-4AA8-B0B0-5FADA86CAF2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DBFB-3DE5-4AA8-B0B0-5FADA86CAF2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DBFB-3DE5-4AA8-B0B0-5FADA86CAF2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DBFB-3DE5-4AA8-B0B0-5FADA86CAF2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DBFB-3DE5-4AA8-B0B0-5FADA86CAF2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DBFB-3DE5-4AA8-B0B0-5FADA86CAF2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igslide.ru/images/45/44104/960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bigslide.ru/images/45/44104/960/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bigslide.ru/images/45/44104/960/img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bigslide.ru/images/45/44104/960/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s://bigslide.ru/images/45/44104/960/im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bigslide.ru/images/45/44104/96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463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bigslide.ru/images/45/44104/960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bigslide.ru/images/45/44104/960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bigslide.ru/images/45/44104/960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bigslide.ru/images/45/44104/960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bigslide.ru/images/45/44104/960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323512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bigslide.ru/images/45/44104/960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bigslide.ru/images/45/44104/960/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12</Words>
  <Application>Microsoft Office PowerPoint</Application>
  <PresentationFormat>Экран (4:3)</PresentationFormat>
  <Paragraphs>12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13</cp:revision>
  <dcterms:created xsi:type="dcterms:W3CDTF">2022-04-25T07:13:32Z</dcterms:created>
  <dcterms:modified xsi:type="dcterms:W3CDTF">2022-04-27T08:13:20Z</dcterms:modified>
</cp:coreProperties>
</file>