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70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83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02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54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93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04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33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42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3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34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38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Orange and Brown Experimental Fashion Portfolio Prese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Огород на подоконнике по сказке «Пых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».</a:t>
            </a:r>
            <a:r>
              <a:rPr lang="ru-RU" dirty="0">
                <a:solidFill>
                  <a:srgbClr val="333333"/>
                </a:solidFill>
                <a:latin typeface="Arial"/>
              </a:rPr>
              <a:t/>
            </a:r>
            <a:br>
              <a:rPr lang="ru-RU" dirty="0">
                <a:solidFill>
                  <a:srgbClr val="333333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301208"/>
            <a:ext cx="4283968" cy="57606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Презентацию выполнила: воспитатель Новоселова А.Р.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11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Orange and Brown Experimental Fashion Portfolio Prese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3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Огород на подоконнике по сказке «Пых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9" name="Picture 5" descr="C:\Users\1\Desktop\Новая папка\l4DRKq-SRl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500" y="1513183"/>
            <a:ext cx="3192004" cy="23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Новая папка\ODl9hjXLWD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598" y="1498983"/>
            <a:ext cx="3210937" cy="24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Новая папка\LobBk-N_QN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141" y="407707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Новая папка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598" y="407707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91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Orange and Brown Experimental Fashion Portfolio Prese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Огород на подоконнике по сказке «Пых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1\Desktop\Новая папка\HpGkPBOjL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5142"/>
            <a:ext cx="3901560" cy="29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\4nFbY_dTrB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859" y="1915142"/>
            <a:ext cx="3960439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013176"/>
            <a:ext cx="6973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Arial"/>
              </a:rPr>
              <a:t>На нашем подоконнике поселились персонажи сказки : дедушка, бабушка, внучка Аленка и ежик Пых</a:t>
            </a:r>
            <a:r>
              <a:rPr lang="ru-RU" b="1" dirty="0" smtClean="0">
                <a:solidFill>
                  <a:srgbClr val="111111"/>
                </a:solidFill>
                <a:latin typeface="Arial"/>
              </a:rPr>
              <a:t>.</a:t>
            </a:r>
            <a:r>
              <a:rPr lang="ru-RU" b="1" dirty="0">
                <a:solidFill>
                  <a:srgbClr val="111111"/>
                </a:solidFill>
                <a:latin typeface="Arial"/>
              </a:rPr>
              <a:t> </a:t>
            </a:r>
            <a:endParaRPr lang="ru-RU" b="1" dirty="0" smtClean="0">
              <a:solidFill>
                <a:srgbClr val="111111"/>
              </a:solidFill>
              <a:latin typeface="Arial"/>
            </a:endParaRPr>
          </a:p>
          <a:p>
            <a:r>
              <a:rPr lang="ru-RU" b="1" dirty="0" smtClean="0">
                <a:solidFill>
                  <a:srgbClr val="111111"/>
                </a:solidFill>
                <a:latin typeface="Arial"/>
              </a:rPr>
              <a:t>Мы наблюдали </a:t>
            </a:r>
            <a:r>
              <a:rPr lang="ru-RU" b="1" dirty="0">
                <a:solidFill>
                  <a:srgbClr val="111111"/>
                </a:solidFill>
                <a:latin typeface="Arial"/>
              </a:rPr>
              <a:t>и ухаживали за нашими посадками. Дети поливали, рыхлили, удобряли наши овощи и цветы.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50407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Orange and Brown Experimental Fashion Portfolio Presen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Новая папка\5WX3AGU0x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849" y="908720"/>
            <a:ext cx="5495326" cy="4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301208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Посадили мы лук – от ста недуг! </a:t>
            </a:r>
            <a:endParaRPr lang="ru-RU" b="1" dirty="0" smtClean="0"/>
          </a:p>
          <a:p>
            <a:pPr algn="ctr"/>
            <a:r>
              <a:rPr lang="ru-RU" b="1" dirty="0" smtClean="0"/>
              <a:t>Мы </a:t>
            </a:r>
            <a:r>
              <a:rPr lang="ru-RU" b="1" dirty="0"/>
              <a:t>посеяли салат – витаминами богат! </a:t>
            </a:r>
            <a:endParaRPr lang="ru-RU" b="1" dirty="0" smtClean="0"/>
          </a:p>
          <a:p>
            <a:pPr algn="ctr"/>
            <a:r>
              <a:rPr lang="ru-RU" b="1" dirty="0" smtClean="0"/>
              <a:t>Будем </a:t>
            </a:r>
            <a:r>
              <a:rPr lang="ru-RU" b="1" dirty="0"/>
              <a:t>кушать витамины! </a:t>
            </a:r>
            <a:endParaRPr lang="ru-RU" b="1" dirty="0" smtClean="0"/>
          </a:p>
          <a:p>
            <a:pPr algn="ctr"/>
            <a:r>
              <a:rPr lang="ru-RU" b="1" dirty="0" smtClean="0"/>
              <a:t>Станем </a:t>
            </a:r>
            <a:r>
              <a:rPr lang="ru-RU" b="1" dirty="0"/>
              <a:t>мы здоровыми! </a:t>
            </a:r>
            <a:endParaRPr lang="ru-RU" b="1" dirty="0" smtClean="0"/>
          </a:p>
          <a:p>
            <a:pPr algn="ctr"/>
            <a:r>
              <a:rPr lang="ru-RU" b="1" dirty="0" smtClean="0"/>
              <a:t>Добрыми</a:t>
            </a:r>
            <a:r>
              <a:rPr lang="ru-RU" b="1" dirty="0"/>
              <a:t>, веселыми!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237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Огород на подоконнике по сказке «</a:t>
            </a:r>
            <a:r>
              <a:rPr lang="ru-RU" sz="4000"/>
              <a:t>Пых</a:t>
            </a:r>
            <a:r>
              <a:rPr lang="ru-RU" sz="400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815376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68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Огород на подоконнике по сказке «Пых». </vt:lpstr>
      <vt:lpstr>Огород на подоконнике по сказке «Пых»</vt:lpstr>
      <vt:lpstr>Огород на подоконнике по сказке «Пых»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User22</cp:lastModifiedBy>
  <cp:revision>10</cp:revision>
  <dcterms:created xsi:type="dcterms:W3CDTF">2022-03-31T10:03:43Z</dcterms:created>
  <dcterms:modified xsi:type="dcterms:W3CDTF">2022-04-04T12:35:37Z</dcterms:modified>
</cp:coreProperties>
</file>