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3399"/>
    <a:srgbClr val="FCBC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AA96-F00C-484B-8A17-983731AAE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44BD-E165-428D-8279-8D06F8D0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06EF-2CAF-4398-BA40-F27CF800F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085E-31C6-40CC-9CE0-71CCA1CF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4B2CD-7185-4113-82FE-A8A67FB83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8A7C-13BD-4431-AD70-FADDF20FE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329C-7CE6-4B64-9134-9383FED1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56FC-ECEB-4B69-B03B-A73A5141A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9438-E8A7-4D3C-A4F2-34BAA451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A1B9-7B13-4C70-A1C7-EEF197411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F64D-438E-47F2-B9D0-EE76F0F75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E66E-9402-4399-A022-F34EF370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D84173-4705-4DF4-8F37-3B38B07B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0;&#1086;&#1095;&#1085;&#1077;&#1074;&#1099;\Desktop\&#1050;&#1086;&#1095;&#1085;&#1077;&#1074;&#1072;%20&#1058;.&#1042;.%20&#1087;&#1077;&#1076;&#1089;&#1086;&#1074;&#1077;&#1090;\tv%20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0"/>
            <a:ext cx="841615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Девочки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мальчики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два разных мира.</a:t>
            </a:r>
          </a:p>
        </p:txBody>
      </p:sp>
      <p:pic>
        <p:nvPicPr>
          <p:cNvPr id="2051" name="Picture 6" descr="C:\Users\Кочневы\AppData\Local\Temp\Rar$DI00.697\children_01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643438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v 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4429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4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85728"/>
            <a:ext cx="754373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Различия на генетическом уровне: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Мальчики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Девочки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Доминирует правое полушарие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Не реагируют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на прикосновения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Носители изменчивости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Более развито левое полушарие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Чувствительны к прикосновениям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Носители наследственности</a:t>
                      </a:r>
                    </a:p>
                  </a:txBody>
                  <a:tcPr>
                    <a:solidFill>
                      <a:srgbClr val="FCBCF7"/>
                    </a:solidFill>
                  </a:tcPr>
                </a:tc>
              </a:tr>
            </a:tbl>
          </a:graphicData>
        </a:graphic>
      </p:graphicFrame>
      <p:pic>
        <p:nvPicPr>
          <p:cNvPr id="5134" name="Picture 6" descr="C:\Users\Кочневы\AppData\Local\Temp\Rar$DI14.944\children_0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929188"/>
            <a:ext cx="571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6" descr="C:\Users\Кочневы\AppData\Local\Temp\Rar$DI61.248\children_01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429125"/>
            <a:ext cx="1000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сканирование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285875"/>
            <a:ext cx="71294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171835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Различия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 физическом уровне:</a:t>
            </a:r>
          </a:p>
        </p:txBody>
      </p:sp>
      <p:graphicFrame>
        <p:nvGraphicFramePr>
          <p:cNvPr id="6161" name="Group 17"/>
          <p:cNvGraphicFramePr>
            <a:graphicFrameLocks noGrp="1"/>
          </p:cNvGraphicFramePr>
          <p:nvPr/>
        </p:nvGraphicFramePr>
        <p:xfrm>
          <a:off x="611188" y="1000125"/>
          <a:ext cx="7848600" cy="3581400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Мальчики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Девочки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Большая масса тела, большая физическая сила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Мужской тип руки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Быстрее развивает моторику в силе, но менее осторожен при работе с инструментами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Меньшая масса тела, но большая грация, гибкость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Женский тип руки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Быстрее развивает точность и координацию движений, аккуратны и осторожны при работе с инструментами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Оксана\Pictures\Новая папка\228_0504\IMG_2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572000"/>
            <a:ext cx="1785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Оксана\Pictures\Новая папка\221_2403\IMG_2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572000"/>
            <a:ext cx="1808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39274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Различия на психологическом уровне:</a:t>
            </a:r>
          </a:p>
        </p:txBody>
      </p:sp>
      <p:graphicFrame>
        <p:nvGraphicFramePr>
          <p:cNvPr id="7187" name="Group 19"/>
          <p:cNvGraphicFramePr>
            <a:graphicFrameLocks noGrp="1"/>
          </p:cNvGraphicFramePr>
          <p:nvPr/>
        </p:nvGraphicFramePr>
        <p:xfrm>
          <a:off x="468313" y="1000125"/>
          <a:ext cx="8207375" cy="4390708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Мальчики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Девочки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Быстрая реакция и лёгкая адаптация, но с трудом переносят стрессы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Эмоциональный срыв часто гасится через резкое действие (иногда агрессию)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Присущ независимо-соревновательный стиль поведения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Противоположный пол - 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Адаптация проходит через переживания, но легче переносят стрессы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Готовность скорее подчиняться, чем руководить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Присуща соревновательность, но только в овладении внимание противоположного пола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Противоположный пол – средство достижения своих целей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</a:tr>
            </a:tbl>
          </a:graphicData>
        </a:graphic>
      </p:graphicFrame>
      <p:pic>
        <p:nvPicPr>
          <p:cNvPr id="7182" name="Picture 8" descr="C:\Users\Кочневы\AppData\Local\Temp\Rar$DI19.041\children_01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5572125"/>
            <a:ext cx="647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4" descr="C:\Users\Кочневы\AppData\Local\Temp\Rar$DI97.830\children_01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5357813"/>
            <a:ext cx="1123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45237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cap="all" dirty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Различия на коммуникативном уровне:</a:t>
            </a:r>
          </a:p>
        </p:txBody>
      </p:sp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971550" y="857250"/>
          <a:ext cx="6913563" cy="5095875"/>
        </p:xfrm>
        <a:graphic>
          <a:graphicData uri="http://schemas.openxmlformats.org/drawingml/2006/table">
            <a:tbl>
              <a:tblPr/>
              <a:tblGrid>
                <a:gridCol w="3457575"/>
                <a:gridCol w="34559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Мальчики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Девочки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Словарный запас небольшой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Говорят кратко, но точно излагают суть, делают выводы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Говорят с нажимом, склонны к использованию ненормативной лексики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Лучше развита та сторона речи, которая связана с поиском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Часто говорят в уме, сами с собой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Речь развита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Имеется намного больше незаконченных предложений, имеющий свой выразительный подтекст.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речи преобладают предметно-оценочные слова, тактичны, но менее самоуверенны, говорят на более правильном литературном языке, чаще используют вежливые формы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Могут вести в соей речи несколько линий, могут вмешиваться в разговор других людей, любят давать советы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Имеют тенденцию думать вслух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</a:tr>
            </a:tbl>
          </a:graphicData>
        </a:graphic>
      </p:graphicFrame>
      <p:pic>
        <p:nvPicPr>
          <p:cNvPr id="8206" name="Picture 4" descr="C:\Users\Кочневы\AppData\Local\Temp\Rar$DI06.312\children_01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60800"/>
            <a:ext cx="1219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0" descr="C:\Users\Кочневы\AppData\Local\Temp\Rar$DI66.079\children_01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85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625" y="642938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Мужчина, в котором нет ничего женского, не вполне человек.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28688" y="1785938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следует противоречить женщине — достаточно подождать, пока она переменит мнение.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88" y="3571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Мужчину надо принимать таким, как он есть. Но оставлять его в таком виде недопустимо.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00125" y="5000625"/>
            <a:ext cx="7358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доказать женщине, что она не права, но нельзя убедить ее в этом.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  <p:bldP spid="38915" grpId="0"/>
      <p:bldP spid="3891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349</Words>
  <Application>Microsoft Office PowerPoint</Application>
  <PresentationFormat>Экран (4:3)</PresentationFormat>
  <Paragraphs>61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User15</dc:creator>
  <cp:lastModifiedBy>User15</cp:lastModifiedBy>
  <cp:revision>18</cp:revision>
  <cp:lastPrinted>1601-01-01T00:00:00Z</cp:lastPrinted>
  <dcterms:created xsi:type="dcterms:W3CDTF">2010-10-21T06:27:42Z</dcterms:created>
  <dcterms:modified xsi:type="dcterms:W3CDTF">2022-03-11T02:39:24Z</dcterms:modified>
</cp:coreProperties>
</file>