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F36-2D2C-4275-AB52-50FD497CBA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797C-2BA6-44F7-8456-59F986926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F36-2D2C-4275-AB52-50FD497CBA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797C-2BA6-44F7-8456-59F986926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F36-2D2C-4275-AB52-50FD497CBA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797C-2BA6-44F7-8456-59F986926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F36-2D2C-4275-AB52-50FD497CBA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797C-2BA6-44F7-8456-59F986926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F36-2D2C-4275-AB52-50FD497CBA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797C-2BA6-44F7-8456-59F986926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F36-2D2C-4275-AB52-50FD497CBA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797C-2BA6-44F7-8456-59F986926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F36-2D2C-4275-AB52-50FD497CBA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797C-2BA6-44F7-8456-59F986926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F36-2D2C-4275-AB52-50FD497CBA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797C-2BA6-44F7-8456-59F986926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F36-2D2C-4275-AB52-50FD497CBA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797C-2BA6-44F7-8456-59F986926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F36-2D2C-4275-AB52-50FD497CBA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797C-2BA6-44F7-8456-59F986926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2F36-2D2C-4275-AB52-50FD497CBA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797C-2BA6-44F7-8456-59F986926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32F36-2D2C-4275-AB52-50FD497CBA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7797C-2BA6-44F7-8456-59F986926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1-04/1618826978_11-phonoteka_org-p-foni-dlya-prezentatsii-strogie-svetli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94421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ПРОГУЛКА В ЗИМНИЙ ЛЕС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рассказ-впечатление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>
                <a:solidFill>
                  <a:srgbClr val="0070C0"/>
                </a:solidFill>
              </a:rPr>
              <a:t>Дети группы №5 «Веселые ребята».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Human\Documents\16419986183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547664" y="1988840"/>
            <a:ext cx="5976664" cy="46927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atherineasquithgallery.com/uploads/posts/2021-02/1614376666_64-p-fon-dlya-prezentatsii-po-fizike-svetlii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6178698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Вот где-то хрустнула ветка        </a:t>
            </a:r>
            <a:r>
              <a:rPr lang="ru-RU" sz="4000" b="1" i="1" dirty="0"/>
              <a:t>Разломить настоящую сухую ветку.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- Ты что, испугалась, детка?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C:\Users\User\Desktop\Новая папка\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46449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atherineasquithgallery.com/uploads/posts/2021-02/1614341560_54-p-fon-abstraktsiya-svetlii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625070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Папа сказал: «Не робей!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Вон тройка бежит лошадей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Бубенцы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C:\Users\User\Desktop\Новая папка\8.jpg"/>
          <p:cNvPicPr/>
          <p:nvPr/>
        </p:nvPicPr>
        <p:blipFill>
          <a:blip r:embed="rId3" cstate="print"/>
          <a:srcRect l="6608" t="5629" r="18502" b="24503"/>
          <a:stretch>
            <a:fillRect/>
          </a:stretch>
        </p:blipFill>
        <p:spPr bwMode="auto">
          <a:xfrm>
            <a:off x="395536" y="692696"/>
            <a:ext cx="417646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thumbs.dreamstime.com/b/%D1%84%D0%BE%D0%BD%D0%BE%D0%B2%D1%8B%D0%B9-%D1%84%D0%BE%D0%BD-%D1%81%D0%B2%D0%B5%D1%82%D0%BB%D0%BE%D0%B9-%D1%86%D0%B2%D0%B5%D1%82%D0%BE%D0%B2%D0%BE%D0%B9-%D0%B0%D0%B1%D1%81%D1%82%D1%80%D0%B0%D0%BA%D1%82%D0%BD%D0%BE%D0%B9-%D0%B2%D0%BE%D0%BB%D0%BD%D1%8B-%D1%81%D0%B2%D0%B5%D1%82%D0%BB%D0%BE-%D1%86%D0%B2%D0%B5%D1%82%D0%BD%D0%B0%D1%8F-162542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59216" cy="610669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Посадили нас с папой на сани,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Он губную гармошку достал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И знакомую с детства мелодию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До дома тихонько играл.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Всю дорогу, я, повернувшись,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Все смотрела на сказочный лес.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Как загадочен он, как прекрасен,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Сколько в нем еще скрыто чудес! 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get-zen_doc/2810999/pub_5ee11c7102f32409b790ad2e_5ee11c9877292b7426769c10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РАЗВИТИЕ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МУЗЫКАЛЬНЫХ СПОСОБНОСТЕЙ У ДЕТЕЙ ДОШКОЛЬНОГО ВОЗРАСТА НА ОСНОВЕ ЭЛЕМЕНТАРНОГО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МУЗИЦИРОВАНИЯ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Музыкальный руководитель  Болдырева О.И.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Воспитатель Кантышева Л.В.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i?id=2bc0090c9c58eeb61662fcef7db7f89d-5734572-images-thumbs&amp;ref=rim&amp;n=33&amp;w=24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6322714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Вчера мы отправились с папой </a:t>
            </a:r>
            <a:br>
              <a:rPr lang="ru-RU" sz="31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В зимний, сказочный лес. </a:t>
            </a:r>
            <a:br>
              <a:rPr lang="ru-RU" sz="31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Деревья там в белом убранстве, </a:t>
            </a:r>
            <a:br>
              <a:rPr lang="ru-RU" sz="31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Там сосны стоят до небес. </a:t>
            </a:r>
            <a:br>
              <a:rPr lang="ru-RU" sz="31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Мы шли, затаив дыхание, </a:t>
            </a:r>
            <a:br>
              <a:rPr lang="ru-RU" sz="31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Лишь снег под ногами скрипел…   </a:t>
            </a:r>
            <a:r>
              <a:rPr lang="ru-RU" sz="3100" b="1" i="1" dirty="0">
                <a:solidFill>
                  <a:schemeClr val="tx2">
                    <a:lumMod val="75000"/>
                  </a:schemeClr>
                </a:solidFill>
              </a:rPr>
              <a:t>Мешочек с крахмалом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C:\Users\User\Desktop\Новая папка\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32048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i?id=7f71d0434baa9265f63548dc9d154386-4888294-images-thumbs&amp;ref=rim&amp;n=33&amp;w=267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632271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И вдруг своей шапкою папа </a:t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С сосульками ветку задел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 Треугольник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C:\Users\User\Desktop\Новая папка\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39248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g2.fonwall.ru/o/ko/abstract-background-blue.jpeg?route=mid&amp;amp;h=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6250706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Смотрю я в небесную высь </a:t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И этим снежинкам так рада! </a:t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Мне, кажется, что я услышала </a:t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Мелодию снегопада.</a:t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 М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еталлофон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C:\Users\User\Desktop\Новая папка\9.jpg"/>
          <p:cNvPicPr/>
          <p:nvPr/>
        </p:nvPicPr>
        <p:blipFill>
          <a:blip r:embed="rId3" cstate="print"/>
          <a:srcRect t="11602" r="10147" b="7735"/>
          <a:stretch>
            <a:fillRect/>
          </a:stretch>
        </p:blipFill>
        <p:spPr bwMode="auto">
          <a:xfrm>
            <a:off x="251520" y="404664"/>
            <a:ext cx="475252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i?id=5205e995f4ab32102b16a57e8e6a47eb-5537533-images-thumbs&amp;ref=rim&amp;n=33&amp;w=48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6250706"/>
          </a:xfrm>
        </p:spPr>
        <p:txBody>
          <a:bodyPr/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Идем мы дальше и слышим: 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На дереве дятел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стучит.       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Деревянные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ложки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C:\Users\User\Desktop\отдельно фотографии\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43924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i?id=6d4c471ca7ada1657a30c3de1df79c12-5245175-images-thumbs&amp;ref=rim&amp;n=33&amp;w=346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6178698"/>
          </a:xfrm>
        </p:spPr>
        <p:txBody>
          <a:bodyPr/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И, пролетая над нами, О чем-то сорока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трещит.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Трещотка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C:\Users\User\Desktop\Новая папка\3.jpg"/>
          <p:cNvPicPr/>
          <p:nvPr/>
        </p:nvPicPr>
        <p:blipFill>
          <a:blip r:embed="rId3" cstate="print"/>
          <a:srcRect l="21710" t="16256" r="19737" b="28079"/>
          <a:stretch>
            <a:fillRect/>
          </a:stretch>
        </p:blipFill>
        <p:spPr bwMode="auto">
          <a:xfrm>
            <a:off x="755576" y="764704"/>
            <a:ext cx="388843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catherineasquithgallery.com/uploads/posts/2021-02/1612737963_4-p-fon-sine-goluboi-abstraktsiy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625070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Мы видели белок на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ветках.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Л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ожки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C:\Users\User\Desktop\Новая папка\2.jpg"/>
          <p:cNvPicPr/>
          <p:nvPr/>
        </p:nvPicPr>
        <p:blipFill>
          <a:blip r:embed="rId3" cstate="print"/>
          <a:srcRect l="9241" t="4380" b="20438"/>
          <a:stretch>
            <a:fillRect/>
          </a:stretch>
        </p:blipFill>
        <p:spPr bwMode="auto">
          <a:xfrm>
            <a:off x="539552" y="548680"/>
            <a:ext cx="475252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vikosmebel.spb.ru/imgs/catalog/photopechat/big/vl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6178698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Заметили зайцев следы. </a:t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Наверно, от волка скрывались, </a:t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Услышишь его - жди беды.       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Гудящая дудочка.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C:\Users\User\Desktop\Новая папка\6.jpg"/>
          <p:cNvPicPr/>
          <p:nvPr/>
        </p:nvPicPr>
        <p:blipFill>
          <a:blip r:embed="rId3" cstate="print"/>
          <a:srcRect t="11475" r="11165" b="12022"/>
          <a:stretch>
            <a:fillRect/>
          </a:stretch>
        </p:blipFill>
        <p:spPr bwMode="auto">
          <a:xfrm>
            <a:off x="395536" y="332656"/>
            <a:ext cx="46805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80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ПРОГУЛКА В ЗИМНИЙ ЛЕС  (рассказ-впечатление). Дети группы №5 «Веселые ребята». </vt:lpstr>
      <vt:lpstr>РАЗВИТИЕ МУЗЫКАЛЬНЫХ СПОСОБНОСТЕЙ У ДЕТЕЙ ДОШКОЛЬНОГО ВОЗРАСТА НА ОСНОВЕ ЭЛЕМЕНТАРНОГО МУЗИЦИРОВАНИЯ   Музыкальный руководитель  Болдырева О.И. Воспитатель Кантышева Л.В.</vt:lpstr>
      <vt:lpstr>Вчера мы отправились с папой  В зимний, сказочный лес.  Деревья там в белом убранстве,  Там сосны стоят до небес.  Мы шли, затаив дыхание,  Лишь снег под ногами скрипел…   Мешочек с крахмалом </vt:lpstr>
      <vt:lpstr>И вдруг своей шапкою папа  С сосульками ветку задел.          Треугольник   </vt:lpstr>
      <vt:lpstr>Смотрю я в небесную высь  И этим снежинкам так рада!  Мне, кажется, что я услышала  Мелодию снегопада.  Металлофон  </vt:lpstr>
      <vt:lpstr>Идем мы дальше и слышим:  На дереве дятел стучит.         Деревянные ложки  </vt:lpstr>
      <vt:lpstr>И, пролетая над нами, О чем-то сорока трещит.   Трещотка </vt:lpstr>
      <vt:lpstr>Мы видели белок на ветках.   Ложки</vt:lpstr>
      <vt:lpstr>Заметили зайцев следы.  Наверно, от волка скрывались,  Услышишь его - жди беды.        Гудящая дудочка. </vt:lpstr>
      <vt:lpstr>Вот где-то хрустнула ветка        Разломить настоящую сухую ветку. - Ты что, испугалась, детка?  </vt:lpstr>
      <vt:lpstr>Папа сказал: «Не робей! Вон тройка бежит лошадей.    Бубенцы </vt:lpstr>
      <vt:lpstr>Посадили нас с папой на сани,  Он губную гармошку достал  И знакомую с детства мелодию  До дома тихонько играл.    Всю дорогу, я, повернувшись, Все смотрела на сказочный лес.  Как загадочен он, как прекрасен,  Сколько в нем еще скрыто чудес!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В ЗИМНИЙ ЛЕС (рассказ-впечатление). Дети группы «Веселые ребята»</dc:title>
  <dc:creator>Human</dc:creator>
  <cp:lastModifiedBy>User</cp:lastModifiedBy>
  <cp:revision>6</cp:revision>
  <dcterms:created xsi:type="dcterms:W3CDTF">2022-01-12T15:04:36Z</dcterms:created>
  <dcterms:modified xsi:type="dcterms:W3CDTF">2022-01-13T06:21:04Z</dcterms:modified>
</cp:coreProperties>
</file>