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/>
          <a:lstStyle/>
          <a:p>
            <a:r>
              <a:rPr lang="ru-RU" dirty="0" smtClean="0"/>
              <a:t>Мы - «</a:t>
            </a:r>
            <a:r>
              <a:rPr lang="ru-RU" dirty="0" err="1" smtClean="0"/>
              <a:t>Умейки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3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91"/>
    </mc:Choice>
    <mc:Fallback>
      <p:transition spd="slow" advTm="146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731838"/>
            <a:ext cx="2760720" cy="53609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22" y="731838"/>
            <a:ext cx="2626230" cy="5360987"/>
          </a:xfrm>
        </p:spPr>
      </p:pic>
    </p:spTree>
    <p:extLst>
      <p:ext uri="{BB962C8B-B14F-4D97-AF65-F5344CB8AC3E}">
        <p14:creationId xmlns:p14="http://schemas.microsoft.com/office/powerpoint/2010/main" val="1019471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3"/>
    </mc:Choice>
    <mc:Fallback>
      <p:transition spd="slow" advTm="501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29" y="731838"/>
            <a:ext cx="5845092" cy="26257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30" y="3573463"/>
            <a:ext cx="3917389" cy="2663825"/>
          </a:xfrm>
        </p:spPr>
      </p:pic>
    </p:spTree>
    <p:extLst>
      <p:ext uri="{BB962C8B-B14F-4D97-AF65-F5344CB8AC3E}">
        <p14:creationId xmlns:p14="http://schemas.microsoft.com/office/powerpoint/2010/main" val="239037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10"/>
    </mc:Choice>
    <mc:Fallback>
      <p:transition spd="slow" advTm="1091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2492896"/>
            <a:ext cx="7406208" cy="1512168"/>
          </a:xfrm>
        </p:spPr>
        <p:txBody>
          <a:bodyPr/>
          <a:lstStyle/>
          <a:p>
            <a:pPr algn="l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53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8"/>
    </mc:Choice>
    <mc:Fallback>
      <p:transition spd="slow" advTm="49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3168352" cy="60486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2952328" cy="6048672"/>
          </a:xfrm>
        </p:spPr>
      </p:pic>
    </p:spTree>
    <p:extLst>
      <p:ext uri="{BB962C8B-B14F-4D97-AF65-F5344CB8AC3E}">
        <p14:creationId xmlns:p14="http://schemas.microsoft.com/office/powerpoint/2010/main" val="168389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25"/>
    </mc:Choice>
    <mc:Fallback>
      <p:transition spd="slow" advTm="53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31838"/>
            <a:ext cx="2566748" cy="54334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94" y="731838"/>
            <a:ext cx="2432257" cy="5433466"/>
          </a:xfrm>
        </p:spPr>
      </p:pic>
    </p:spTree>
    <p:extLst>
      <p:ext uri="{BB962C8B-B14F-4D97-AF65-F5344CB8AC3E}">
        <p14:creationId xmlns:p14="http://schemas.microsoft.com/office/powerpoint/2010/main" val="363550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69"/>
    </mc:Choice>
    <mc:Fallback>
      <p:transition spd="slow" advTm="506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31838"/>
            <a:ext cx="2600659" cy="55054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67" y="731838"/>
            <a:ext cx="2682193" cy="5505474"/>
          </a:xfrm>
        </p:spPr>
      </p:pic>
    </p:spTree>
    <p:extLst>
      <p:ext uri="{BB962C8B-B14F-4D97-AF65-F5344CB8AC3E}">
        <p14:creationId xmlns:p14="http://schemas.microsoft.com/office/powerpoint/2010/main" val="160144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6"/>
    </mc:Choice>
    <mc:Fallback>
      <p:transition spd="slow" advTm="507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31838"/>
            <a:ext cx="2633107" cy="54340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24" y="731838"/>
            <a:ext cx="2562668" cy="5361458"/>
          </a:xfrm>
        </p:spPr>
      </p:pic>
    </p:spTree>
    <p:extLst>
      <p:ext uri="{BB962C8B-B14F-4D97-AF65-F5344CB8AC3E}">
        <p14:creationId xmlns:p14="http://schemas.microsoft.com/office/powerpoint/2010/main" val="357442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22"/>
    </mc:Choice>
    <mc:Fallback>
      <p:transition spd="slow" advTm="482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731838"/>
            <a:ext cx="2793168" cy="55054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20" y="731838"/>
            <a:ext cx="2642632" cy="5434012"/>
          </a:xfrm>
        </p:spPr>
      </p:pic>
    </p:spTree>
    <p:extLst>
      <p:ext uri="{BB962C8B-B14F-4D97-AF65-F5344CB8AC3E}">
        <p14:creationId xmlns:p14="http://schemas.microsoft.com/office/powerpoint/2010/main" val="2401493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2"/>
    </mc:Choice>
    <mc:Fallback>
      <p:transition spd="slow" advTm="50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0407"/>
            <a:ext cx="6048672" cy="264002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79" y="3716338"/>
            <a:ext cx="6092466" cy="2736850"/>
          </a:xfrm>
        </p:spPr>
      </p:pic>
    </p:spTree>
    <p:extLst>
      <p:ext uri="{BB962C8B-B14F-4D97-AF65-F5344CB8AC3E}">
        <p14:creationId xmlns:p14="http://schemas.microsoft.com/office/powerpoint/2010/main" val="88588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6"/>
    </mc:Choice>
    <mc:Fallback>
      <p:transition spd="slow" advTm="49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04" y="731838"/>
            <a:ext cx="2505242" cy="557688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74" y="731838"/>
            <a:ext cx="2586670" cy="5505450"/>
          </a:xfrm>
        </p:spPr>
      </p:pic>
    </p:spTree>
    <p:extLst>
      <p:ext uri="{BB962C8B-B14F-4D97-AF65-F5344CB8AC3E}">
        <p14:creationId xmlns:p14="http://schemas.microsoft.com/office/powerpoint/2010/main" val="361649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28"/>
    </mc:Choice>
    <mc:Fallback>
      <p:transition spd="slow" advTm="49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31838"/>
            <a:ext cx="2535764" cy="55774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62" y="731838"/>
            <a:ext cx="2617297" cy="5577482"/>
          </a:xfrm>
        </p:spPr>
      </p:pic>
    </p:spTree>
    <p:extLst>
      <p:ext uri="{BB962C8B-B14F-4D97-AF65-F5344CB8AC3E}">
        <p14:creationId xmlns:p14="http://schemas.microsoft.com/office/powerpoint/2010/main" val="78129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74"/>
    </mc:Choice>
    <mc:Fallback>
      <p:transition spd="slow" advTm="507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8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Мы - «Умейки»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Мы- «Умейки»</dc:title>
  <dc:creator>Пользователь</dc:creator>
  <cp:lastModifiedBy>Пользователь</cp:lastModifiedBy>
  <cp:revision>4</cp:revision>
  <dcterms:created xsi:type="dcterms:W3CDTF">2021-07-20T14:32:01Z</dcterms:created>
  <dcterms:modified xsi:type="dcterms:W3CDTF">2021-07-20T15:03:59Z</dcterms:modified>
</cp:coreProperties>
</file>