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FD5D4B-1C24-4DD4-98EC-8FCEF432EE4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635"/>
            <a:ext cx="8712967" cy="672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85184"/>
            <a:ext cx="7429552" cy="64807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:Грабовская Т.Н.</a:t>
            </a:r>
            <a:endParaRPr lang="ru-RU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29256" y="4786322"/>
            <a:ext cx="286704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523176" cy="115212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12 </a:t>
            </a:r>
            <a:r>
              <a:rPr lang="ru-RU" sz="4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апреля- День Космонавтики</a:t>
            </a:r>
            <a:br>
              <a:rPr lang="ru-RU" sz="4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9143999" cy="649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858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25000"/>
                    <a:lumOff val="75000"/>
                  </a:schemeClr>
                </a:solidFill>
                <a:latin typeface="Monotype Corsiva" pitchFamily="66" charset="0"/>
              </a:rPr>
              <a:t>Наша планеты находится в постоянном движении: она вращается вокруг своей оси и вокруг Солнца.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flipV="1">
            <a:off x="-1928858" y="6215082"/>
            <a:ext cx="21431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500462" cy="29400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Первым человеком покорившим космос, был советский космонавт Юрий Алексеевич Гагарин.</a:t>
            </a:r>
          </a:p>
        </p:txBody>
      </p:sp>
      <p:pic>
        <p:nvPicPr>
          <p:cNvPr id="4" name="Содержимое 3" descr="11(5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09248"/>
            <a:ext cx="4250972" cy="564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81590" y="3357562"/>
            <a:ext cx="350046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81590" y="3571876"/>
            <a:ext cx="3500462" cy="328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81590" y="3000372"/>
            <a:ext cx="3500462" cy="385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357562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космической ракете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 названием «Восток»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Он первым на планете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Подняться к звёздам смог.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Поет об этом песни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Весенняя капель: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Навеки будут вместе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Гагарин и апрель.      </a:t>
            </a:r>
            <a:endParaRPr lang="ru-RU" sz="2000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    </a:t>
            </a:r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В. Степанов.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(5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6823055" cy="504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8879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Полет продолжался 1 час 48 минут. Корабль «Восток» совершил один оборот вокруг  Земли.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(4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(3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019" y="633412"/>
            <a:ext cx="60960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Спутники, запущенные человеком в космос присылают на Землю снимки нашей планеты и снимки космического пространства.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(14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32339" cy="63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28215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необъятные просторы космоса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Мы полетим  на своих ракетах.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HOTO_20210405_100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688632" cy="426647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6777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85184"/>
            <a:ext cx="7615262" cy="148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Monotype Corsiva" pitchFamily="66" charset="0"/>
              </a:rPr>
              <a:t>Вот такие космические корабли  и планеты солнечной системы мы смастерили вместе с папами и мамами.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HOTO_20210405_10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347864" cy="2510898"/>
          </a:xfrm>
          <a:prstGeom prst="rect">
            <a:avLst/>
          </a:prstGeom>
        </p:spPr>
      </p:pic>
      <p:pic>
        <p:nvPicPr>
          <p:cNvPr id="6" name="Рисунок 5" descr="PHOTO_20210405_103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1412" y="548680"/>
            <a:ext cx="1890210" cy="2520280"/>
          </a:xfrm>
          <a:prstGeom prst="rect">
            <a:avLst/>
          </a:prstGeom>
        </p:spPr>
      </p:pic>
      <p:pic>
        <p:nvPicPr>
          <p:cNvPr id="7" name="Рисунок 6" descr="PHOTO_20210405_103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140968"/>
            <a:ext cx="2627784" cy="1970838"/>
          </a:xfrm>
          <a:prstGeom prst="rect">
            <a:avLst/>
          </a:prstGeom>
        </p:spPr>
      </p:pic>
      <p:pic>
        <p:nvPicPr>
          <p:cNvPr id="8" name="Рисунок 7" descr="PHOTO_20210405_103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620687"/>
            <a:ext cx="1851670" cy="2468893"/>
          </a:xfrm>
          <a:prstGeom prst="rect">
            <a:avLst/>
          </a:prstGeom>
        </p:spPr>
      </p:pic>
      <p:pic>
        <p:nvPicPr>
          <p:cNvPr id="9" name="Рисунок 8" descr="PHOTO_20210405_103221.jpg"/>
          <p:cNvPicPr>
            <a:picLocks noChangeAspect="1"/>
          </p:cNvPicPr>
          <p:nvPr/>
        </p:nvPicPr>
        <p:blipFill>
          <a:blip r:embed="rId7" cstate="print"/>
          <a:srcRect l="3538" t="11151" r="2751"/>
          <a:stretch>
            <a:fillRect/>
          </a:stretch>
        </p:blipFill>
        <p:spPr>
          <a:xfrm>
            <a:off x="3707904" y="3284984"/>
            <a:ext cx="2531606" cy="18002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(14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411" y="0"/>
            <a:ext cx="8867589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50070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643578"/>
            <a:ext cx="8786842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PHOTO_20210412_125434.jpg"/>
          <p:cNvPicPr>
            <a:picLocks noChangeAspect="1"/>
          </p:cNvPicPr>
          <p:nvPr/>
        </p:nvPicPr>
        <p:blipFill>
          <a:blip r:embed="rId3" cstate="print"/>
          <a:srcRect l="5201" t="4851" r="2401" b="13250"/>
          <a:stretch>
            <a:fillRect/>
          </a:stretch>
        </p:blipFill>
        <p:spPr>
          <a:xfrm>
            <a:off x="539552" y="260648"/>
            <a:ext cx="2376264" cy="2808312"/>
          </a:xfrm>
          <a:prstGeom prst="rect">
            <a:avLst/>
          </a:prstGeom>
        </p:spPr>
      </p:pic>
      <p:pic>
        <p:nvPicPr>
          <p:cNvPr id="8" name="Рисунок 7" descr="PHOTO_20210412_125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0648"/>
            <a:ext cx="2106233" cy="2808311"/>
          </a:xfrm>
          <a:prstGeom prst="rect">
            <a:avLst/>
          </a:prstGeom>
        </p:spPr>
      </p:pic>
      <p:pic>
        <p:nvPicPr>
          <p:cNvPr id="10" name="Рисунок 9" descr="PHOTO_20210412_125658.jpg"/>
          <p:cNvPicPr>
            <a:picLocks noChangeAspect="1"/>
          </p:cNvPicPr>
          <p:nvPr/>
        </p:nvPicPr>
        <p:blipFill>
          <a:blip r:embed="rId5" cstate="print"/>
          <a:srcRect l="1001" t="3801" b="13250"/>
          <a:stretch>
            <a:fillRect/>
          </a:stretch>
        </p:blipFill>
        <p:spPr>
          <a:xfrm>
            <a:off x="6300192" y="332656"/>
            <a:ext cx="2427734" cy="2712177"/>
          </a:xfrm>
          <a:prstGeom prst="rect">
            <a:avLst/>
          </a:prstGeom>
        </p:spPr>
      </p:pic>
      <p:pic>
        <p:nvPicPr>
          <p:cNvPr id="11" name="Рисунок 10" descr="PHOTO_20210412_125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212976"/>
            <a:ext cx="2376264" cy="3168352"/>
          </a:xfrm>
          <a:prstGeom prst="rect">
            <a:avLst/>
          </a:prstGeom>
        </p:spPr>
      </p:pic>
      <p:pic>
        <p:nvPicPr>
          <p:cNvPr id="12" name="Рисунок 11" descr="PHOTO_20210412_1254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332988"/>
            <a:ext cx="2211710" cy="2948947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(13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52"/>
            <a:ext cx="8183880" cy="13419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Чтобы быть космонавтами нужно быть сильным, ловким, смелым.</a:t>
            </a:r>
            <a:b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Мы тренировались.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HOTO_20210407_103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419872" cy="2564904"/>
          </a:xfrm>
          <a:prstGeom prst="rect">
            <a:avLst/>
          </a:prstGeom>
        </p:spPr>
      </p:pic>
      <p:pic>
        <p:nvPicPr>
          <p:cNvPr id="6" name="Рисунок 5" descr="PHOTO_20210407_103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191339" cy="2393504"/>
          </a:xfrm>
          <a:prstGeom prst="rect">
            <a:avLst/>
          </a:prstGeom>
        </p:spPr>
      </p:pic>
      <p:pic>
        <p:nvPicPr>
          <p:cNvPr id="7" name="Рисунок 6" descr="PHOTO_20210407_103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3275856" cy="2456892"/>
          </a:xfrm>
          <a:prstGeom prst="rect">
            <a:avLst/>
          </a:prstGeom>
        </p:spPr>
      </p:pic>
      <p:pic>
        <p:nvPicPr>
          <p:cNvPr id="8" name="Рисунок 7" descr="PHOTO_20210407_1047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005064"/>
            <a:ext cx="3240360" cy="243027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(12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005" y="0"/>
            <a:ext cx="9072995" cy="711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14290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Примеряли скафандр.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PHOTO_20210412_162240.jpg"/>
          <p:cNvPicPr>
            <a:picLocks noChangeAspect="1"/>
          </p:cNvPicPr>
          <p:nvPr/>
        </p:nvPicPr>
        <p:blipFill>
          <a:blip r:embed="rId3" cstate="print"/>
          <a:srcRect l="-399" t="31100" r="40200" b="24800"/>
          <a:stretch>
            <a:fillRect/>
          </a:stretch>
        </p:blipFill>
        <p:spPr>
          <a:xfrm rot="21042544">
            <a:off x="1038938" y="1411529"/>
            <a:ext cx="2923806" cy="2855810"/>
          </a:xfrm>
          <a:prstGeom prst="rect">
            <a:avLst/>
          </a:prstGeom>
        </p:spPr>
      </p:pic>
      <p:pic>
        <p:nvPicPr>
          <p:cNvPr id="8" name="Рисунок 7" descr="PHOTO_20210412_162256.jpg"/>
          <p:cNvPicPr>
            <a:picLocks noChangeAspect="1"/>
          </p:cNvPicPr>
          <p:nvPr/>
        </p:nvPicPr>
        <p:blipFill>
          <a:blip r:embed="rId4" cstate="print"/>
          <a:srcRect l="15400" t="24800" r="24401" b="35300"/>
          <a:stretch>
            <a:fillRect/>
          </a:stretch>
        </p:blipFill>
        <p:spPr>
          <a:xfrm rot="803731">
            <a:off x="4990749" y="1598487"/>
            <a:ext cx="2837227" cy="2507317"/>
          </a:xfrm>
          <a:prstGeom prst="rect">
            <a:avLst/>
          </a:prstGeom>
        </p:spPr>
      </p:pic>
      <p:pic>
        <p:nvPicPr>
          <p:cNvPr id="17" name="Рисунок 16" descr="PHOTO_20210412_162724.jpg"/>
          <p:cNvPicPr>
            <a:picLocks noChangeAspect="1"/>
          </p:cNvPicPr>
          <p:nvPr/>
        </p:nvPicPr>
        <p:blipFill>
          <a:blip r:embed="rId5" cstate="print"/>
          <a:srcRect l="7884" t="17363" r="20717" b="32238"/>
          <a:stretch>
            <a:fillRect/>
          </a:stretch>
        </p:blipFill>
        <p:spPr>
          <a:xfrm rot="413398">
            <a:off x="3059832" y="3894933"/>
            <a:ext cx="2808312" cy="2643119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m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614366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2048" y="1214422"/>
            <a:ext cx="1827604" cy="34290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</a:rPr>
              <a:t>Мы живем на планете Земля.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2071734" y="168571"/>
            <a:ext cx="571504" cy="45719"/>
          </a:xfrm>
        </p:spPr>
        <p:txBody>
          <a:bodyPr>
            <a:normAutofit fontScale="25000" lnSpcReduction="20000"/>
          </a:bodyPr>
          <a:lstStyle/>
          <a:p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Рисунок 5" descr="PHOTO_20210412_162709.jpg"/>
          <p:cNvPicPr>
            <a:picLocks noChangeAspect="1"/>
          </p:cNvPicPr>
          <p:nvPr/>
        </p:nvPicPr>
        <p:blipFill>
          <a:blip r:embed="rId3" cstate="print"/>
          <a:srcRect l="16400" t="16400" r="17801" b="31100"/>
          <a:stretch>
            <a:fillRect/>
          </a:stretch>
        </p:blipFill>
        <p:spPr>
          <a:xfrm rot="20466609">
            <a:off x="899592" y="1196752"/>
            <a:ext cx="2448272" cy="2604545"/>
          </a:xfrm>
          <a:prstGeom prst="rect">
            <a:avLst/>
          </a:prstGeom>
        </p:spPr>
      </p:pic>
      <p:pic>
        <p:nvPicPr>
          <p:cNvPr id="7" name="Рисунок 6" descr="PHOTO_20210412_162619.jpg"/>
          <p:cNvPicPr>
            <a:picLocks noChangeAspect="1"/>
          </p:cNvPicPr>
          <p:nvPr/>
        </p:nvPicPr>
        <p:blipFill>
          <a:blip r:embed="rId4" cstate="print"/>
          <a:srcRect l="7884" t="18413" r="33317" b="35388"/>
          <a:stretch>
            <a:fillRect/>
          </a:stretch>
        </p:blipFill>
        <p:spPr>
          <a:xfrm rot="1020967">
            <a:off x="3779912" y="3356992"/>
            <a:ext cx="2448272" cy="2564857"/>
          </a:xfrm>
          <a:prstGeom prst="rect">
            <a:avLst/>
          </a:prstGeom>
        </p:spPr>
      </p:pic>
      <p:pic>
        <p:nvPicPr>
          <p:cNvPr id="9" name="Рисунок 8" descr="PHOTO_20210412_162545.jpg"/>
          <p:cNvPicPr>
            <a:picLocks noChangeAspect="1"/>
          </p:cNvPicPr>
          <p:nvPr/>
        </p:nvPicPr>
        <p:blipFill>
          <a:blip r:embed="rId5" cstate="print"/>
          <a:srcRect l="19201" t="22700" r="20600" b="32150"/>
          <a:stretch>
            <a:fillRect/>
          </a:stretch>
        </p:blipFill>
        <p:spPr>
          <a:xfrm rot="1143073">
            <a:off x="4240164" y="728369"/>
            <a:ext cx="2328354" cy="232835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(1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6480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115328" cy="22145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25000"/>
                    <a:lumOff val="75000"/>
                  </a:schemeClr>
                </a:solidFill>
                <a:latin typeface="Monotype Corsiva" pitchFamily="66" charset="0"/>
              </a:rPr>
              <a:t>Она представляет собой огромный каменный шар, большая часть поверхности которого покрыта водой.</a:t>
            </a:r>
          </a:p>
        </p:txBody>
      </p:sp>
      <p:pic>
        <p:nvPicPr>
          <p:cNvPr id="5" name="Рисунок 4" descr="PHOTO_20210412_162311.jpg"/>
          <p:cNvPicPr>
            <a:picLocks noChangeAspect="1"/>
          </p:cNvPicPr>
          <p:nvPr/>
        </p:nvPicPr>
        <p:blipFill>
          <a:blip r:embed="rId3" cstate="print"/>
          <a:srcRect l="16401" t="22700" r="40200" b="43700"/>
          <a:stretch>
            <a:fillRect/>
          </a:stretch>
        </p:blipFill>
        <p:spPr>
          <a:xfrm rot="1156553">
            <a:off x="6182691" y="352873"/>
            <a:ext cx="2592288" cy="2675910"/>
          </a:xfrm>
          <a:prstGeom prst="rect">
            <a:avLst/>
          </a:prstGeom>
        </p:spPr>
      </p:pic>
      <p:pic>
        <p:nvPicPr>
          <p:cNvPr id="6" name="Рисунок 5" descr="PHOTO_20210412_162601.jpg"/>
          <p:cNvPicPr>
            <a:picLocks noChangeAspect="1"/>
          </p:cNvPicPr>
          <p:nvPr/>
        </p:nvPicPr>
        <p:blipFill>
          <a:blip r:embed="rId4" cstate="print"/>
          <a:srcRect l="12201" t="30050" r="33200" b="33200"/>
          <a:stretch>
            <a:fillRect/>
          </a:stretch>
        </p:blipFill>
        <p:spPr>
          <a:xfrm rot="20382659">
            <a:off x="1003203" y="706081"/>
            <a:ext cx="2565837" cy="2302674"/>
          </a:xfrm>
          <a:prstGeom prst="rect">
            <a:avLst/>
          </a:prstGeom>
        </p:spPr>
      </p:pic>
      <p:pic>
        <p:nvPicPr>
          <p:cNvPr id="7" name="Рисунок 6" descr="PHOTO_20210412_162640.jpg"/>
          <p:cNvPicPr>
            <a:picLocks noChangeAspect="1"/>
          </p:cNvPicPr>
          <p:nvPr/>
        </p:nvPicPr>
        <p:blipFill>
          <a:blip r:embed="rId5" cstate="print"/>
          <a:srcRect l="6368" t="12026" r="16633" b="35475"/>
          <a:stretch>
            <a:fillRect/>
          </a:stretch>
        </p:blipFill>
        <p:spPr>
          <a:xfrm rot="155585">
            <a:off x="3442141" y="2450695"/>
            <a:ext cx="2663022" cy="242093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(1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50457" cy="625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tx2">
                    <a:lumMod val="25000"/>
                    <a:lumOff val="75000"/>
                  </a:schemeClr>
                </a:solidFill>
                <a:latin typeface="Monotype Corsiva" pitchFamily="66" charset="0"/>
              </a:rPr>
              <a:t>Землю окружают слои воздуха, которые называются атмосферой.</a:t>
            </a:r>
          </a:p>
        </p:txBody>
      </p:sp>
      <p:pic>
        <p:nvPicPr>
          <p:cNvPr id="5" name="Рисунок 4" descr="PHOTO_20210412_162326.jpg"/>
          <p:cNvPicPr>
            <a:picLocks noChangeAspect="1"/>
          </p:cNvPicPr>
          <p:nvPr/>
        </p:nvPicPr>
        <p:blipFill>
          <a:blip r:embed="rId3" cstate="print"/>
          <a:srcRect l="13484" t="28913" r="37517" b="34338"/>
          <a:stretch>
            <a:fillRect/>
          </a:stretch>
        </p:blipFill>
        <p:spPr>
          <a:xfrm rot="641181">
            <a:off x="5482870" y="1062391"/>
            <a:ext cx="2640621" cy="2640621"/>
          </a:xfrm>
          <a:prstGeom prst="rect">
            <a:avLst/>
          </a:prstGeom>
        </p:spPr>
      </p:pic>
      <p:pic>
        <p:nvPicPr>
          <p:cNvPr id="6" name="Рисунок 5" descr="PHOTO_20210412_162342.jpg"/>
          <p:cNvPicPr>
            <a:picLocks noChangeAspect="1"/>
          </p:cNvPicPr>
          <p:nvPr/>
        </p:nvPicPr>
        <p:blipFill>
          <a:blip r:embed="rId4" cstate="print"/>
          <a:srcRect l="14768" t="28826" r="22233" b="28125"/>
          <a:stretch>
            <a:fillRect/>
          </a:stretch>
        </p:blipFill>
        <p:spPr>
          <a:xfrm rot="20824739">
            <a:off x="1356429" y="1477329"/>
            <a:ext cx="2766971" cy="2521018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190</TotalTime>
  <Words>182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12 апреля- День Космонавтики </vt:lpstr>
      <vt:lpstr>В необъятные просторы космоса Мы полетим  на своих ракетах.</vt:lpstr>
      <vt:lpstr>Вот такие космические корабли  и планеты солнечной системы мы смастерили вместе с папами и мамами.</vt:lpstr>
      <vt:lpstr>Слайд 4</vt:lpstr>
      <vt:lpstr>Чтобы быть космонавтами нужно быть сильным, ловким, смелым. Мы тренировались.</vt:lpstr>
      <vt:lpstr>Примеряли скафандр.</vt:lpstr>
      <vt:lpstr>Мы живем на планете Земля.</vt:lpstr>
      <vt:lpstr>Она представляет собой огромный каменный шар, большая часть поверхности которого покрыта водой.</vt:lpstr>
      <vt:lpstr>Землю окружают слои воздуха, которые называются атмосферой.</vt:lpstr>
      <vt:lpstr>Наша планеты находится в постоянном движении: она вращается вокруг своей оси и вокруг Солнца.</vt:lpstr>
      <vt:lpstr>Первым человеком покорившим космос, был советский космонавт Юрий Алексеевич Гагарин.</vt:lpstr>
      <vt:lpstr>Полет продолжался 1 час 48 минут. Корабль «Восток» совершил один оборот вокруг  Земли.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</vt:lpstr>
      <vt:lpstr>Спутники, запущенные человеком в космос присылают на Землю снимки нашей планеты и снимки космического пространства.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№3 «Ягодка» муниципального образования городской округ   Симферополь Республики Крым.</dc:title>
  <dc:creator>Twilight Angel</dc:creator>
  <cp:lastModifiedBy>Vyacheslav Grabovskii</cp:lastModifiedBy>
  <cp:revision>20</cp:revision>
  <dcterms:created xsi:type="dcterms:W3CDTF">2016-04-10T15:59:53Z</dcterms:created>
  <dcterms:modified xsi:type="dcterms:W3CDTF">2021-04-22T18:18:54Z</dcterms:modified>
</cp:coreProperties>
</file>